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9144000" cy="5143500" type="screen16x9"/>
  <p:notesSz cx="6858000" cy="9144000"/>
  <p:embeddedFontLst>
    <p:embeddedFont>
      <p:font typeface="Hiragino Maru Gothic ProN W4" panose="020F0400000000000000" pitchFamily="34" charset="-128"/>
      <p:regular r:id="rId18"/>
    </p:embeddedFont>
    <p:embeddedFont>
      <p:font typeface="HiraMaruProN-W4" panose="020F0400000000000000" pitchFamily="34" charset="-128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4"/>
    <p:restoredTop sz="94697"/>
  </p:normalViewPr>
  <p:slideViewPr>
    <p:cSldViewPr snapToGrid="0">
      <p:cViewPr varScale="1">
        <p:scale>
          <a:sx n="81" d="100"/>
          <a:sy n="81" d="100"/>
        </p:scale>
        <p:origin x="184" y="1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a42d166a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a42d166a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a42d166a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a42d166a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a42d166a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a42d166a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a42d166a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a42d166a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a42d166a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a42d166a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a42d166a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9a42d166a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42d16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42d16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a42d166a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a42d166a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a42d166a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a42d166a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a42d166a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9a42d166a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a42d166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a42d166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a42d166a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a42d166a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a42d166a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9a42d166a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CoderDojo 浜松へ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ようこそ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9550"/>
            <a:ext cx="1851550" cy="18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1223450" y="2304150"/>
            <a:ext cx="6602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50" y="3030925"/>
            <a:ext cx="2883678" cy="1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25" y="1357775"/>
            <a:ext cx="6215250" cy="34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50" y="1494150"/>
            <a:ext cx="5868275" cy="32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150" y="1400550"/>
            <a:ext cx="5575575" cy="3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D17222-B4CD-A291-4EF6-35794B37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>
            <a:noAutofit/>
          </a:bodyPr>
          <a:lstStyle/>
          <a:p>
            <a:r>
              <a:rPr kumimoji="1" lang="ja-JP" altLang="en-US" sz="32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ちょっとお願い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FC0C87-FF06-D627-6B6C-206A32FE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18893"/>
            <a:ext cx="7688700" cy="2776660"/>
          </a:xfrm>
        </p:spPr>
        <p:txBody>
          <a:bodyPr>
            <a:normAutofit/>
          </a:bodyPr>
          <a:lstStyle/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の活動を広く知らせていくために、</a:t>
            </a: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での様子の写真を</a:t>
            </a: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Web Page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などに公開することがあります。もし、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撮影の際に写さないで欲しい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という要望がありましたら、事前にメンターやボランティアまでお知らせください。</a:t>
            </a:r>
            <a:endParaRPr kumimoji="1" lang="en-US" altLang="ja-JP" sz="16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では参加費は徴収しませんが、継続的に活動を続けていくために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募金を集めています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。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ワンコイン</a:t>
            </a:r>
            <a:r>
              <a:rPr kumimoji="1" lang="en-US" altLang="ja-JP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100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円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で良いので、ぜひご協力のほどよろしくお願いします。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C5443F-FFA6-5FF5-B611-9CEC224A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61" y="68447"/>
            <a:ext cx="1492597" cy="15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07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1967800" y="2359000"/>
            <a:ext cx="4849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>
                <a:latin typeface="HiraMaruProN-W4"/>
                <a:ea typeface="HiraMaruProN-W4"/>
                <a:cs typeface="HiraMaruProN-W4"/>
                <a:sym typeface="HiraMaruProN-W4"/>
              </a:rPr>
              <a:t>さあ、やってみよう！</a:t>
            </a:r>
            <a:endParaRPr sz="35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50" y="2719425"/>
            <a:ext cx="2204350" cy="21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543525" y="230415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 とは？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1400200"/>
            <a:ext cx="6008400" cy="337972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 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98" y="1357850"/>
            <a:ext cx="5908974" cy="33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747325" y="2304150"/>
            <a:ext cx="497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 浜松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とは？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744" y="3105150"/>
            <a:ext cx="2533800" cy="14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42200" y="2130575"/>
            <a:ext cx="6964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en-US" alt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 </a:t>
            </a: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浜松は、2016年から月に1回ペースで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道場を開いています。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000" y="2896550"/>
            <a:ext cx="217292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70150" y="1645975"/>
            <a:ext cx="82743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主に次のようなことをやっています。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・Scratch という ブロック・プログラミング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　環境による作品制作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・micro:bit などのマイコンボードの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　プログラミング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・Python/ JavaScript / Unity などを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>
                <a:latin typeface="HiraMaruProN-W4"/>
                <a:ea typeface="HiraMaruProN-W4"/>
                <a:cs typeface="HiraMaruProN-W4"/>
                <a:sym typeface="HiraMaruProN-W4"/>
              </a:rPr>
              <a:t>　つかったプログラミング</a:t>
            </a: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450" y="2500025"/>
            <a:ext cx="1404700" cy="1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928" y="973319"/>
            <a:ext cx="2580222" cy="1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275" y="3440299"/>
            <a:ext cx="1742525" cy="1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525000" y="1363900"/>
            <a:ext cx="2068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・Scratch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4963375" y="1363900"/>
            <a:ext cx="24411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・micro:bit 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840575" y="3455175"/>
            <a:ext cx="5766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・Python/ JavaScript / Unity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75" y="1906371"/>
            <a:ext cx="2643975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650" y="1983196"/>
            <a:ext cx="2235294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653" y="3990375"/>
            <a:ext cx="2235300" cy="100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29125" y="1418750"/>
            <a:ext cx="82743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これ以外にもプログラムに関係あるような事であれば、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自分の興味がある事をしていただいてかまいません。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 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初めて参加される方や、何からやればよいの？」という方は 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会場にScratchの書籍がたくさんあるので、本の内容を写しながらやってみるのも良いでしょう。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自分の作った作品を参加者に見せたい方は、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プロジェクターを使って発表することもできます。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150" y="1134675"/>
            <a:ext cx="1161625" cy="11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350" y="3573500"/>
            <a:ext cx="1463425" cy="13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314</Words>
  <Application>Microsoft Macintosh PowerPoint</Application>
  <PresentationFormat>画面に合わせる (16:9)</PresentationFormat>
  <Paragraphs>41</Paragraphs>
  <Slides>15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Raleway</vt:lpstr>
      <vt:lpstr>HiraMaruProN-W4</vt:lpstr>
      <vt:lpstr>Lato</vt:lpstr>
      <vt:lpstr>Hiragino Maru Gothic ProN W4</vt:lpstr>
      <vt:lpstr>Arial</vt:lpstr>
      <vt:lpstr>Streamline</vt:lpstr>
      <vt:lpstr>CoderDojo 浜松へ ようこそ</vt:lpstr>
      <vt:lpstr>CoderDojo とは？</vt:lpstr>
      <vt:lpstr>CoderDojo とは？</vt:lpstr>
      <vt:lpstr>CoderDojo とは？</vt:lpstr>
      <vt:lpstr>CoderDojo 浜松 とは？</vt:lpstr>
      <vt:lpstr>CoderDojo 浜松とは？</vt:lpstr>
      <vt:lpstr>CoderDojo 浜松とは？</vt:lpstr>
      <vt:lpstr>CoderDojo 浜松とは？</vt:lpstr>
      <vt:lpstr>CoderDojo 浜松とは？</vt:lpstr>
      <vt:lpstr>CoderDojo に関わる人たち？</vt:lpstr>
      <vt:lpstr>CoderDojo に関わる人たち？ </vt:lpstr>
      <vt:lpstr>CoderDojo に関わる人たち？ </vt:lpstr>
      <vt:lpstr>CoderDojo に関わる人たち </vt:lpstr>
      <vt:lpstr>ちょっとお願い</vt:lpstr>
      <vt:lpstr>さあ、やってみよう！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CoderDojo 浜松へ ようこそ</dc:title>
  <cp:lastModifiedBy>類 生源寺</cp:lastModifiedBy>
  <cp:revision>4</cp:revision>
  <dcterms:modified xsi:type="dcterms:W3CDTF">2023-08-04T02:53:00Z</dcterms:modified>
</cp:coreProperties>
</file>